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61" r:id="rId4"/>
    <p:sldId id="264" r:id="rId5"/>
    <p:sldId id="266" r:id="rId6"/>
    <p:sldId id="258" r:id="rId7"/>
    <p:sldId id="259" r:id="rId8"/>
    <p:sldId id="262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64D"/>
    <a:srgbClr val="ECF1EB"/>
    <a:srgbClr val="EBE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3" d="100"/>
          <a:sy n="103" d="100"/>
        </p:scale>
        <p:origin x="14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F01C7-99BE-E74A-ABE5-D6951CD81BBA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5F7C3-791F-E845-A427-1487031F3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92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5F7C3-791F-E845-A427-1487031F33E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42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A31E-9281-2645-9C40-315FA2B7F1B0}" type="datetime1">
              <a:rPr lang="nb-NO" smtClean="0"/>
              <a:t>03.09.2025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3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1DF-9699-7C43-AC24-DA259B1F3E71}" type="datetime1">
              <a:rPr lang="nb-NO" smtClean="0"/>
              <a:t>03.09.2025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68AA-3229-3C42-A90D-113B49CAEB06}" type="datetime1">
              <a:rPr lang="nb-NO" smtClean="0"/>
              <a:t>03.09.2025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0099-4467-3643-A7C3-A3FE45FE4115}" type="datetime1">
              <a:rPr lang="nb-NO" smtClean="0"/>
              <a:t>03.09.2025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AE3B-FFEC-6642-910F-C12596721EDE}" type="datetime1">
              <a:rPr lang="nb-NO" smtClean="0"/>
              <a:t>03.09.2025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50D-4CDC-BE48-B50E-DF716BC230C3}" type="datetime1">
              <a:rPr lang="nb-NO" smtClean="0"/>
              <a:t>03.09.2025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653D-46B1-B04B-8142-99EA66C7CD32}" type="datetime1">
              <a:rPr lang="nb-NO" smtClean="0"/>
              <a:t>03.09.2025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8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301C-32AA-C448-86BD-65ABBD90F87F}" type="datetime1">
              <a:rPr lang="nb-NO" smtClean="0"/>
              <a:t>03.09.2025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4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AE8-C706-E640-958E-846E2B437824}" type="datetime1">
              <a:rPr lang="nb-NO" smtClean="0"/>
              <a:t>03.09.2025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3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09A3-136E-7A41-BD5F-5F8158100C54}" type="datetime1">
              <a:rPr lang="nb-NO" smtClean="0"/>
              <a:t>03.09.2025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DECD-B6E3-484E-B383-6C0B46ECF1D0}" type="datetime1">
              <a:rPr lang="nb-NO" smtClean="0"/>
              <a:t>03.09.2025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0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D7212AC2-30D2-2845-BFCA-5D20E17AE2D6}" type="datetime1">
              <a:rPr lang="nb-NO" smtClean="0"/>
              <a:t>03.09.2025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3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e 13" descr="Et bilde som inneholder tåke, landskap&#10;&#10;KI-generert innhold kan være feil.">
            <a:extLst>
              <a:ext uri="{FF2B5EF4-FFF2-40B4-BE49-F238E27FC236}">
                <a16:creationId xmlns:a16="http://schemas.microsoft.com/office/drawing/2014/main" id="{64647007-261B-369C-48E4-AEB05ED2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909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21F66AB-6D67-4C86-A415-0B6E4EEC5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8462B90-45B1-A96A-5B97-2B01EFD4626E}"/>
              </a:ext>
            </a:extLst>
          </p:cNvPr>
          <p:cNvSpPr txBox="1"/>
          <p:nvPr/>
        </p:nvSpPr>
        <p:spPr>
          <a:xfrm>
            <a:off x="313786" y="908651"/>
            <a:ext cx="5230366" cy="4005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6800" cap="all" spc="30" dirty="0">
                <a:latin typeface="+mj-lt"/>
                <a:ea typeface="+mj-ea"/>
                <a:cs typeface="+mj-cs"/>
              </a:rPr>
              <a:t>TITLE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B66F5E1-B07D-4718-F4B4-5FCE4B7E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FE42BA6-1000-35D4-8D53-048FED22954B}"/>
              </a:ext>
            </a:extLst>
          </p:cNvPr>
          <p:cNvSpPr txBox="1"/>
          <p:nvPr/>
        </p:nvSpPr>
        <p:spPr>
          <a:xfrm>
            <a:off x="385763" y="2014538"/>
            <a:ext cx="330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Subtitle</a:t>
            </a:r>
            <a:r>
              <a:rPr lang="nb-NO" dirty="0"/>
              <a:t> or </a:t>
            </a:r>
            <a:r>
              <a:rPr lang="nb-NO" dirty="0" err="1"/>
              <a:t>preamble</a:t>
            </a:r>
            <a:r>
              <a:rPr lang="nb-NO" dirty="0"/>
              <a:t>: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,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loren</a:t>
            </a:r>
            <a:r>
              <a:rPr lang="nb-NO" dirty="0"/>
              <a:t>, </a:t>
            </a:r>
            <a:r>
              <a:rPr lang="nb-NO" dirty="0" err="1"/>
              <a:t>loren</a:t>
            </a:r>
            <a:r>
              <a:rPr lang="nb-NO" dirty="0"/>
              <a:t> </a:t>
            </a:r>
            <a:r>
              <a:rPr lang="nb-NO" dirty="0" err="1"/>
              <a:t>ipsum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33320D-1D44-6B89-F7FA-3FBB25053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1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B598F-C6C8-B016-DC53-75BD8A8C9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577BFB-87DA-E60A-D758-28F0CFB04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DCFB9C-0327-1521-A7F0-D5A4D83E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8" y="723900"/>
            <a:ext cx="10706100" cy="4354286"/>
          </a:xfrm>
        </p:spPr>
        <p:txBody>
          <a:bodyPr>
            <a:normAutofit/>
          </a:bodyPr>
          <a:lstStyle/>
          <a:p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7E7CD5-3B23-E247-8858-3E3ABBA3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53340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0BCD71C8-C670-D52D-A653-F00DE119C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97926"/>
            <a:ext cx="12192001" cy="460074"/>
          </a:xfrm>
          <a:prstGeom prst="rect">
            <a:avLst/>
          </a:prstGeom>
        </p:spPr>
      </p:pic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883FA07-F59B-670B-D377-F404D4F5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10</a:t>
            </a:fld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8307758-5C7C-E90A-A0D7-357EDF937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13317-1B6C-98E3-0527-5B8E7304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9830FA09-7272-41D3-8A83-1AD217B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41EE017-7873-40E8-89D0-6570EA4C9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3585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e 23" descr="Et bilde som inneholder Font, Grafikk, tekst, design&#10;&#10;KI-generert innhold kan være feil.">
            <a:extLst>
              <a:ext uri="{FF2B5EF4-FFF2-40B4-BE49-F238E27FC236}">
                <a16:creationId xmlns:a16="http://schemas.microsoft.com/office/drawing/2014/main" id="{9CE04252-91B8-E97F-961F-6187E4B197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05" r="43149"/>
          <a:stretch/>
        </p:blipFill>
        <p:spPr>
          <a:xfrm>
            <a:off x="4876800" y="10"/>
            <a:ext cx="3628714" cy="3428990"/>
          </a:xfrm>
          <a:prstGeom prst="rect">
            <a:avLst/>
          </a:prstGeom>
        </p:spPr>
      </p:pic>
      <p:pic>
        <p:nvPicPr>
          <p:cNvPr id="14" name="Bilde 13" descr="Et bilde som inneholder tåke, landskap&#10;&#10;KI-generert innhold kan være feil.">
            <a:extLst>
              <a:ext uri="{FF2B5EF4-FFF2-40B4-BE49-F238E27FC236}">
                <a16:creationId xmlns:a16="http://schemas.microsoft.com/office/drawing/2014/main" id="{00876399-088F-966B-6EFC-9F0C931DD0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86" r="25188"/>
          <a:stretch/>
        </p:blipFill>
        <p:spPr>
          <a:xfrm>
            <a:off x="5589639" y="0"/>
            <a:ext cx="6602361" cy="6858000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181F85D-DB35-85A7-A51D-6CADD2624789}"/>
              </a:ext>
            </a:extLst>
          </p:cNvPr>
          <p:cNvSpPr txBox="1"/>
          <p:nvPr/>
        </p:nvSpPr>
        <p:spPr>
          <a:xfrm>
            <a:off x="685799" y="912429"/>
            <a:ext cx="3532387" cy="3737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000" cap="all" spc="30">
                <a:latin typeface="+mj-lt"/>
                <a:ea typeface="+mj-ea"/>
                <a:cs typeface="+mj-cs"/>
              </a:rPr>
              <a:t>TITLE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FD35FCF-26A0-17F6-5034-4425E2380A17}"/>
              </a:ext>
            </a:extLst>
          </p:cNvPr>
          <p:cNvSpPr txBox="1"/>
          <p:nvPr/>
        </p:nvSpPr>
        <p:spPr>
          <a:xfrm>
            <a:off x="695943" y="1691185"/>
            <a:ext cx="2656858" cy="964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dirty="0"/>
              <a:t>Subtitle or preamble: Lorem ipsum, ipsum </a:t>
            </a:r>
            <a:r>
              <a:rPr lang="en-US" dirty="0" err="1"/>
              <a:t>loren</a:t>
            </a:r>
            <a:r>
              <a:rPr lang="en-US" dirty="0"/>
              <a:t>, </a:t>
            </a:r>
            <a:r>
              <a:rPr lang="en-US" dirty="0" err="1"/>
              <a:t>loren</a:t>
            </a:r>
            <a:r>
              <a:rPr lang="en-US" dirty="0"/>
              <a:t> ipsum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02CA68E-734E-AEAA-D552-495A535F1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397926"/>
            <a:ext cx="12192001" cy="46007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624102F-3D81-C6BD-D9B8-5503182B1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3A493C6-ECD7-325B-FA1E-CFB99B5B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97926"/>
            <a:ext cx="12192001" cy="46007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705F00B-01E7-DE08-E658-E4D929339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9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8D82CF-E9E6-5FA3-2B20-F958263E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691F2-B5D0-9FDB-8AA0-67D0F4BF7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A45F5B0-4BB9-D295-58DD-C9C49BD0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3C8860C-4BBB-F175-9580-42A188528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97926"/>
            <a:ext cx="12192001" cy="46007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EC78D64-FF1F-FE91-79D6-7CA6B5761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6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7D2CF-3D24-A295-65EF-375E0D53F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D2FAC-D554-BD4B-F876-A2F6EDED3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8548D154-3EBC-016E-85D2-87D0C5CE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9362"/>
            <a:ext cx="12153953" cy="458638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A1FCF3E-908C-8E16-1A4C-98EF599B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B964521-FCE5-98FC-619F-C7CE3261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30" y="1315167"/>
            <a:ext cx="4265763" cy="1593185"/>
          </a:xfrm>
        </p:spPr>
        <p:txBody>
          <a:bodyPr anchor="t">
            <a:normAutofit/>
          </a:bodyPr>
          <a:lstStyle/>
          <a:p>
            <a:endParaRPr lang="nb-NO" sz="4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A2E33F-05D9-FCE5-9D00-2A8511DED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5" y="1283502"/>
            <a:ext cx="5483190" cy="4457453"/>
          </a:xfrm>
        </p:spPr>
        <p:txBody>
          <a:bodyPr>
            <a:normAutofit/>
          </a:bodyPr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FB0D97-4FF2-BE12-D008-F45B4B4BE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97926"/>
            <a:ext cx="12192001" cy="460074"/>
          </a:xfrm>
          <a:prstGeom prst="rect">
            <a:avLst/>
          </a:prstGeom>
        </p:spPr>
      </p:pic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272DC97-66EC-9346-8627-9AC198DE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6</a:t>
            </a:fld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DBE3839-E344-15A9-CC47-7EA16069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1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6E0D9A-5309-6517-9B3F-0B0707A6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A22F2F-3322-DAA5-8A47-A7E9EA86D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9F15B82-0B83-DAEA-59F2-B83838A5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97926"/>
            <a:ext cx="12192001" cy="460074"/>
          </a:xfrm>
          <a:prstGeom prst="rect">
            <a:avLst/>
          </a:prstGeom>
        </p:spPr>
      </p:pic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C27C3AC2-3CEE-B055-BDBB-B91DA9FD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7</a:t>
            </a:fld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59F8366-2774-2ACD-1BB9-0C171BA3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6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C84C5B-4E8E-233A-535E-45FB76CB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988342-A12C-3B8C-17E5-F65C0F14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0EC5C5-3B4F-3F35-F6F5-BEC6BB34B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97926"/>
            <a:ext cx="12192001" cy="460074"/>
          </a:xfrm>
          <a:prstGeom prst="rect">
            <a:avLst/>
          </a:prstGeom>
        </p:spPr>
      </p:pic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3C2615AC-9C84-5583-3314-DA2D3950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8</a:t>
            </a:fld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40ECAF-E3E5-F894-5D4B-CE7E9695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9600A0-FF86-819B-28D5-0A18ABAE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8" y="723900"/>
            <a:ext cx="10706100" cy="4354286"/>
          </a:xfrm>
        </p:spPr>
        <p:txBody>
          <a:bodyPr>
            <a:normAutofit/>
          </a:bodyPr>
          <a:lstStyle/>
          <a:p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715A5-8048-453E-A44A-0F17BBB48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53340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6E41CB5B-CEE6-C738-F677-EF607711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97926"/>
            <a:ext cx="12192001" cy="460074"/>
          </a:xfrm>
          <a:prstGeom prst="rect">
            <a:avLst/>
          </a:prstGeom>
        </p:spPr>
      </p:pic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04437BC-5D60-A203-1BB6-85173682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9</a:t>
            </a:fld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7BC02C8-3383-1B59-CF96-3A8034771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6157"/>
            <a:ext cx="12192001" cy="7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2592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template-2025 (1)" id="{D653CE3C-0655-2941-BA94-F53A23835CD5}" vid="{13153F58-A857-DB4A-9C49-C3E390ACB0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32</Words>
  <Application>Microsoft Macintosh PowerPoint</Application>
  <PresentationFormat>Widescreen</PresentationFormat>
  <Paragraphs>10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Aptos</vt:lpstr>
      <vt:lpstr>Arial</vt:lpstr>
      <vt:lpstr>Bierstadt</vt:lpstr>
      <vt:lpstr>Calisto MT</vt:lpstr>
      <vt:lpstr>Univers Condensed</vt:lpstr>
      <vt:lpstr>ChronicleVTI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Thea Svensson</dc:creator>
  <cp:lastModifiedBy>Thea Svensson</cp:lastModifiedBy>
  <cp:revision>2</cp:revision>
  <dcterms:created xsi:type="dcterms:W3CDTF">2025-05-14T08:55:03Z</dcterms:created>
  <dcterms:modified xsi:type="dcterms:W3CDTF">2025-09-03T11:39:08Z</dcterms:modified>
</cp:coreProperties>
</file>